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6" r:id="rId9"/>
    <p:sldId id="27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6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4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9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25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7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2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70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6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4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6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9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3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3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2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23696" y="1023581"/>
            <a:ext cx="8825658" cy="1706635"/>
          </a:xfrm>
        </p:spPr>
        <p:txBody>
          <a:bodyPr/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Google Sites</a:t>
            </a:r>
            <a:r>
              <a:rPr lang="ar-SA" sz="72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SA" sz="72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بناء موقع في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 bwMode="gray">
          <a:xfrm>
            <a:off x="1116564" y="2043419"/>
            <a:ext cx="10239921" cy="1706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اعداد الطالبات :ميس اغبارية وعبير جبارين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Curso de Google Sites: 1. Acceder y crear un google sites. Vide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17" y="3859236"/>
            <a:ext cx="4170765" cy="2473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31" y="2339549"/>
            <a:ext cx="11600134" cy="4254500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683169" y="914419"/>
            <a:ext cx="8825659" cy="706964"/>
          </a:xfrm>
        </p:spPr>
        <p:txBody>
          <a:bodyPr/>
          <a:lstStyle/>
          <a:p>
            <a:pPr algn="ctr" rtl="1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بعد ذلك اخترنا من أسفل الموقع نموذج لأضافه صور وفيديوهات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-202140" y="4311650"/>
            <a:ext cx="3150915" cy="2282399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2674961" y="3998794"/>
            <a:ext cx="1046862" cy="7363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95533" y="2180419"/>
            <a:ext cx="11768470" cy="34163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قمنا بالضغط على كلمة</a:t>
            </a:r>
            <a:r>
              <a:rPr lang="he-IL" sz="4000" i="1" dirty="0" smtClean="0">
                <a:latin typeface="Aldhabi" panose="01000000000000000000" pitchFamily="2" charset="-78"/>
              </a:rPr>
              <a:t>כותרת הדף </a:t>
            </a:r>
            <a:r>
              <a:rPr lang="ar-SA" sz="4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فظهر أمامنا شريط أدوات متعلق بالعنوان</a:t>
            </a:r>
            <a:endParaRPr lang="en-US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20" y="2974431"/>
            <a:ext cx="9625911" cy="3712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אליפסה 4"/>
          <p:cNvSpPr/>
          <p:nvPr/>
        </p:nvSpPr>
        <p:spPr>
          <a:xfrm>
            <a:off x="3852448" y="3136900"/>
            <a:ext cx="5086835" cy="9144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מחבר חץ ישר 5"/>
          <p:cNvCxnSpPr/>
          <p:nvPr/>
        </p:nvCxnSpPr>
        <p:spPr>
          <a:xfrm>
            <a:off x="2524836" y="2974431"/>
            <a:ext cx="1327612" cy="454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1155820" y="598691"/>
            <a:ext cx="9939669" cy="1319156"/>
          </a:xfrm>
        </p:spPr>
        <p:txBody>
          <a:bodyPr/>
          <a:lstStyle/>
          <a:p>
            <a:pPr algn="ctr" rtl="1"/>
            <a:r>
              <a:rPr lang="ar-SA" sz="5400" b="1" dirty="0" smtClean="0">
                <a:latin typeface="Agency FB" panose="020B0503020202020204" pitchFamily="34" charset="0"/>
                <a:cs typeface="Aldhabi" panose="01000000000000000000" pitchFamily="2" charset="-78"/>
              </a:rPr>
              <a:t>بناء موقع رمضان كريم</a:t>
            </a:r>
            <a:endParaRPr lang="en-US" sz="5400" b="1" dirty="0">
              <a:latin typeface="Agency FB" panose="020B0503020202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85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32012" y="700713"/>
            <a:ext cx="9939669" cy="1319156"/>
          </a:xfrm>
        </p:spPr>
        <p:txBody>
          <a:bodyPr/>
          <a:lstStyle/>
          <a:p>
            <a:pPr algn="r" rtl="1"/>
            <a:r>
              <a:rPr lang="ar-SA" sz="4400" dirty="0" smtClean="0">
                <a:latin typeface="Agency FB" panose="020B0503020202020204" pitchFamily="34" charset="0"/>
                <a:cs typeface="Aldhabi" panose="01000000000000000000" pitchFamily="2" charset="-78"/>
              </a:rPr>
              <a:t>بعد ذلك قمنا بتغيير عنوان الموقع لرمضان كريم</a:t>
            </a:r>
            <a:r>
              <a:rPr lang="he-IL" sz="4400" dirty="0" smtClean="0">
                <a:latin typeface="Agency FB" panose="020B0503020202020204" pitchFamily="34" charset="0"/>
                <a:cs typeface="Aldhabi" panose="01000000000000000000" pitchFamily="2" charset="-78"/>
              </a:rPr>
              <a:t>:</a:t>
            </a:r>
            <a:endParaRPr lang="en-US" sz="4400" dirty="0">
              <a:latin typeface="Agency FB" panose="020B0503020202020204" pitchFamily="34" charset="0"/>
              <a:cs typeface="Aldhabi" panose="01000000000000000000" pitchFamily="2" charset="-78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2" y="2351039"/>
            <a:ext cx="11231895" cy="425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0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83170" y="919078"/>
            <a:ext cx="8825659" cy="706964"/>
          </a:xfrm>
        </p:spPr>
        <p:txBody>
          <a:bodyPr/>
          <a:lstStyle/>
          <a:p>
            <a:pPr algn="ctr" rtl="1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ثم </a:t>
            </a:r>
            <a:r>
              <a:rPr lang="ar-S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ق</a:t>
            </a:r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منا </a:t>
            </a:r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بالضغط على الأيقونة في الأسفل مما شدّد أحرف العنوان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46" y="2424396"/>
            <a:ext cx="10959508" cy="402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אליפסה 6"/>
          <p:cNvSpPr/>
          <p:nvPr/>
        </p:nvSpPr>
        <p:spPr>
          <a:xfrm>
            <a:off x="6714698" y="2806700"/>
            <a:ext cx="668741" cy="6223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מחבר חץ ישר 7"/>
          <p:cNvCxnSpPr/>
          <p:nvPr/>
        </p:nvCxnSpPr>
        <p:spPr>
          <a:xfrm>
            <a:off x="6096000" y="2294179"/>
            <a:ext cx="856765" cy="454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7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73" y="2239962"/>
            <a:ext cx="11002654" cy="414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אליפסה 4"/>
          <p:cNvSpPr/>
          <p:nvPr/>
        </p:nvSpPr>
        <p:spPr>
          <a:xfrm>
            <a:off x="6373504" y="2603500"/>
            <a:ext cx="668741" cy="6223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מחבר חץ ישר 5"/>
          <p:cNvCxnSpPr/>
          <p:nvPr/>
        </p:nvCxnSpPr>
        <p:spPr>
          <a:xfrm>
            <a:off x="5667617" y="2194447"/>
            <a:ext cx="856765" cy="454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509796" y="952232"/>
            <a:ext cx="8825659" cy="706964"/>
          </a:xfrm>
        </p:spPr>
        <p:txBody>
          <a:bodyPr/>
          <a:lstStyle/>
          <a:p>
            <a:pPr algn="ctr" rtl="1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بعد ذلك ضغطنا على الأيقونة في الأسفل فأصبح العنوان مائل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89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5" y="2390088"/>
            <a:ext cx="11751149" cy="414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אליפסה 4"/>
          <p:cNvSpPr/>
          <p:nvPr/>
        </p:nvSpPr>
        <p:spPr>
          <a:xfrm>
            <a:off x="5717085" y="3299788"/>
            <a:ext cx="668741" cy="6223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מחבר חץ ישר 5"/>
          <p:cNvCxnSpPr/>
          <p:nvPr/>
        </p:nvCxnSpPr>
        <p:spPr>
          <a:xfrm>
            <a:off x="5349718" y="2658897"/>
            <a:ext cx="493973" cy="5854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1551242" y="1027295"/>
            <a:ext cx="8825659" cy="706964"/>
          </a:xfrm>
        </p:spPr>
        <p:txBody>
          <a:bodyPr/>
          <a:lstStyle/>
          <a:p>
            <a:pPr algn="ctr" rtl="1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بعد ذلك قمنا بالضغط على الأيقونة في الأسفل مما أدى </a:t>
            </a:r>
            <a:r>
              <a:rPr lang="ar-SA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لظهورالعنوان</a:t>
            </a:r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في الوسط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4412774" y="2789830"/>
            <a:ext cx="668741" cy="622300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3921216" y="2272945"/>
            <a:ext cx="493973" cy="58549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464944" y="1559091"/>
            <a:ext cx="3703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هذه الأيقونة تحذف العنوان</a:t>
            </a:r>
            <a:endParaRPr lang="he-IL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42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807" y="2480670"/>
            <a:ext cx="10036501" cy="4152142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557815" y="1000964"/>
            <a:ext cx="8825659" cy="706964"/>
          </a:xfrm>
        </p:spPr>
        <p:txBody>
          <a:bodyPr/>
          <a:lstStyle/>
          <a:p>
            <a:pPr algn="ctr" rtl="1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ثم ضغطنا  على الأيقونة في الأسفل وقمنا بتغيير خلفية عنوان الموقع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9313992" y="5428160"/>
            <a:ext cx="1644989" cy="6223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מחבר חץ ישר 6"/>
          <p:cNvCxnSpPr/>
          <p:nvPr/>
        </p:nvCxnSpPr>
        <p:spPr>
          <a:xfrm>
            <a:off x="9735575" y="4556741"/>
            <a:ext cx="493973" cy="5854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5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2456596"/>
            <a:ext cx="11287125" cy="411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578035" y="973669"/>
            <a:ext cx="8825659" cy="706964"/>
          </a:xfrm>
        </p:spPr>
        <p:txBody>
          <a:bodyPr/>
          <a:lstStyle/>
          <a:p>
            <a:pPr algn="ctr" rtl="1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بعد ذلك ضغطنا على الأيقونة في الأسفل وقمنا  بإضافة نص للموقع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1460310" y="2968199"/>
            <a:ext cx="1071783" cy="6223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מחבר חץ ישר 6"/>
          <p:cNvCxnSpPr/>
          <p:nvPr/>
        </p:nvCxnSpPr>
        <p:spPr>
          <a:xfrm>
            <a:off x="2532093" y="3429000"/>
            <a:ext cx="1371167" cy="17571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>
            <a:off x="1726875" y="1221159"/>
            <a:ext cx="1562235" cy="27912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9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 - חדר ישיבות">
  <a:themeElements>
    <a:clrScheme name="יונים - חדר ישיבות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 - חדר ישיבות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 - חדר ישיבות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</TotalTime>
  <Words>96</Words>
  <Application>Microsoft Office PowerPoint</Application>
  <PresentationFormat>מסך רחב</PresentationFormat>
  <Paragraphs>12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Agency FB</vt:lpstr>
      <vt:lpstr>Aldhabi</vt:lpstr>
      <vt:lpstr>Andalus</vt:lpstr>
      <vt:lpstr>Arial</vt:lpstr>
      <vt:lpstr>Century Gothic</vt:lpstr>
      <vt:lpstr>Times New Roman</vt:lpstr>
      <vt:lpstr>Wingdings 3</vt:lpstr>
      <vt:lpstr>יונים - חדר ישיבות</vt:lpstr>
      <vt:lpstr>    Google Sites بناء موقع في </vt:lpstr>
      <vt:lpstr>بناء موقع رمضان كريم</vt:lpstr>
      <vt:lpstr>بعد ذلك قمنا بتغيير عنوان الموقع لرمضان كريم:</vt:lpstr>
      <vt:lpstr> ثم قمنا بالضغط على الأيقونة في الأسفل مما شدّد أحرف العنوان </vt:lpstr>
      <vt:lpstr>بعد ذلك ضغطنا على الأيقونة في الأسفل فأصبح العنوان مائل</vt:lpstr>
      <vt:lpstr>بعد ذلك قمنا بالضغط على الأيقونة في الأسفل مما أدى لظهورالعنوان في الوسط</vt:lpstr>
      <vt:lpstr>ثم ضغطنا  على الأيقونة في الأسفل وقمنا بتغيير خلفية عنوان الموقع</vt:lpstr>
      <vt:lpstr>بعد ذلك ضغطنا على الأيقونة في الأسفل وقمنا  بإضافة نص للموقع</vt:lpstr>
      <vt:lpstr>מצגת של PowerPoint‏</vt:lpstr>
      <vt:lpstr>بعد ذلك اخترنا من أسفل الموقع نموذج لأضافه صور وفيديوهات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Sites بناء موقع في</dc:title>
  <dc:creator>mais igbaria</dc:creator>
  <cp:lastModifiedBy>mais igbaria</cp:lastModifiedBy>
  <cp:revision>12</cp:revision>
  <dcterms:created xsi:type="dcterms:W3CDTF">2020-05-04T08:54:58Z</dcterms:created>
  <dcterms:modified xsi:type="dcterms:W3CDTF">2020-05-04T10:28:53Z</dcterms:modified>
</cp:coreProperties>
</file>